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40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2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0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0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59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39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2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3690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2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755A0B-02CB-4563-869A-32E08831EBE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970C1F-0A5B-41AA-B9A5-A5A5E6BBD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451" y="2350975"/>
            <a:ext cx="4305300" cy="1100137"/>
          </a:xfrm>
        </p:spPr>
        <p:txBody>
          <a:bodyPr/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0304" y="4065419"/>
            <a:ext cx="3745593" cy="575173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Русская народная сказка</a:t>
            </a:r>
            <a:endParaRPr lang="ru-RU" dirty="0"/>
          </a:p>
        </p:txBody>
      </p:sp>
      <p:pic>
        <p:nvPicPr>
          <p:cNvPr id="1026" name="Picture 2" descr="https://russkaja-skazka.ru/wp-content/uploads/2016/08/russkaya-skazka-kolobok-s-kartinkami-chi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015364"/>
            <a:ext cx="3890372" cy="33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спеки мне, баба, колобок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" y="235131"/>
            <a:ext cx="5511723" cy="6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23165" y="1684495"/>
            <a:ext cx="4711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старик со старухою. Просит старик: «Испеки, старуха, колобок!»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«Из чего печь — то? Муки нету»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«Э — эх, старуха! По коробу поскреби, по сусеку помети; авось муки и наберется».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ложила на окошечко постуд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57" y="326571"/>
            <a:ext cx="5398039" cy="61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7759" y="477533"/>
            <a:ext cx="43325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Взяла старуха крылышко, по коробу поскребла, по сусеку помела, и набралось муки пригоршни с две. Замесила на сметане, изжарила в масле и положила на окошечко постудить.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Колобок полежал — полежал, да вдруг и покатился — с окна на лавку, с лавки на пол, по полу да к дверям, перепрыгнул через порог в сени, из сеней на крыльцо, с крыльца — на двор, со двора за ворота, дальше и дальше.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тится колобок по дороге, а навстречу ему за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426720"/>
            <a:ext cx="4742996" cy="59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09360" y="216731"/>
            <a:ext cx="472004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 колобок по дороге, а навстречу ему заяц: «Колобок, колобок! Я тебя съем»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«Не ешь меня, косой зайчик! Я тебе песенку спою», — сказал колобок и запел: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Колобок, Колобок!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 коробу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скребен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сусеку метен,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сметане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в масле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окошке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дедушки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бабушки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 тебя, зайца, не хитро уйти!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покатился себе дальше; только заяц его и видел!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тится колобок по дороге, а навстречу ему во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248511"/>
            <a:ext cx="4960530" cy="63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0263" y="420121"/>
            <a:ext cx="573459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 колобок, а навстречу ему волк: «Колобок, колобок! Я тебя съем!»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«Не ешь меня, серый волк! Я тебе песенку спою!»: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Колобок, Колобок!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 коробу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скребен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сусеку метен,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сметане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в масле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окошке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дедушки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бабушки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зайца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 тебя, волка, не хитро уйти!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покатился себе дальше; только волк его и видел!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тится колобок по дороге, а навстречу ему медве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4" y="511174"/>
            <a:ext cx="4594225" cy="58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638800" y="356726"/>
            <a:ext cx="6096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 колобок, а навстречу ему медведь: «Колобок, колобок! Я тебя съем».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«Где тебе, косолапому, съесть меня!»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Колобок, Колобок!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 коробу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скребен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сусеку метен,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сметане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в масле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окошке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дедушки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бабушки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зайца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волка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 тебя, медведь, не хитро уйти!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укатился; только медведь его и видел!..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тится колобок по дороге, а навстречу ему ли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31799"/>
            <a:ext cx="5013325" cy="61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06399" y="592096"/>
            <a:ext cx="636270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Катится, катится «колобок, а навстречу ему лиса: «Здравствуй, колобок! Какой ты хорошенький». А колобок запел: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Колобок, Колобок!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по коробу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скребен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сусеку метен,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сметане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мешон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в масле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окошке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стужон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дедушки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бабушки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зайца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от волка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 медведя ушел,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от тебя, лиса, и подавно уйду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лобок вскочил лисе на нос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341312"/>
            <a:ext cx="4873625" cy="61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4900" y="992722"/>
            <a:ext cx="5257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славная песенка! — сказала лиса. — Но ведь я, колобок, стара стала, плохо слышу; сядь-ка на мою мордочку да пропой еще разок </a:t>
            </a:r>
            <a:r>
              <a:rPr lang="ru-RU" alt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погромче</a:t>
            </a:r>
            <a:r>
              <a:rPr lang="ru-RU" alt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вскочил лисе на мордочку и запел ту же песню. «Спасибо, колобок! Славная песенка, еще бы послушала! Сядь-ка на мой язычок да пропой в последний разок», — сказала лиса и высунула свой язык; колобок прыг ей на язык, а лиса —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его! И съела…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933</TotalTime>
  <Words>273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Garamond</vt:lpstr>
      <vt:lpstr>Times New Roman</vt:lpstr>
      <vt:lpstr>Savon</vt:lpstr>
      <vt:lpstr>Колобок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Колобок</dc:title>
  <dc:creator>Станислав Ахметзянов</dc:creator>
  <cp:lastModifiedBy>Станислав Ахметзянов</cp:lastModifiedBy>
  <cp:revision>4</cp:revision>
  <dcterms:created xsi:type="dcterms:W3CDTF">2020-05-20T17:01:35Z</dcterms:created>
  <dcterms:modified xsi:type="dcterms:W3CDTF">2020-05-21T08:37:12Z</dcterms:modified>
</cp:coreProperties>
</file>