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ервая страниц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узыкант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рикмах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ило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ва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жарны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ртних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чтальо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родавец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толя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троител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тихот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учител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лебороб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пасиб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автоинспекто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археолог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спитател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рач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доярк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ашинис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ря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1" y="0"/>
            <a:ext cx="892971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Вера</cp:lastModifiedBy>
  <cp:revision>7</cp:revision>
  <dcterms:created xsi:type="dcterms:W3CDTF">2020-05-20T10:36:36Z</dcterms:created>
  <dcterms:modified xsi:type="dcterms:W3CDTF">2020-05-20T11:46:10Z</dcterms:modified>
</cp:coreProperties>
</file>