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606f4ec0e28e270e8bb4a1a8808d3c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Istorija-razvitija-ogn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ад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огонь дру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slide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6</cp:revision>
  <dcterms:created xsi:type="dcterms:W3CDTF">2020-05-20T12:40:37Z</dcterms:created>
  <dcterms:modified xsi:type="dcterms:W3CDTF">2020-05-20T13:32:17Z</dcterms:modified>
</cp:coreProperties>
</file>