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428760"/>
          </a:xfrm>
        </p:spPr>
        <p:txBody>
          <a:bodyPr/>
          <a:lstStyle/>
          <a:p>
            <a:pPr algn="ctr"/>
            <a:r>
              <a:rPr lang="ru-RU" dirty="0" smtClean="0"/>
              <a:t>Виды танцев.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для детей  подготовительной </a:t>
            </a:r>
          </a:p>
          <a:p>
            <a:pPr algn="ctr"/>
            <a:r>
              <a:rPr lang="ru-RU" dirty="0" smtClean="0"/>
              <a:t>к школе группы.</a:t>
            </a:r>
          </a:p>
        </p:txBody>
      </p:sp>
      <p:pic>
        <p:nvPicPr>
          <p:cNvPr id="1026" name="Picture 2" descr="C:\Documents and Settings\Admin\Рабочий стол\фото\9c464e2927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219566" cy="316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За руки беремся дружно,</a:t>
            </a:r>
          </a:p>
          <a:p>
            <a:r>
              <a:rPr lang="ru-RU" sz="1800" b="1" dirty="0" smtClean="0"/>
              <a:t> Кругом встанем — это нужно.</a:t>
            </a:r>
          </a:p>
          <a:p>
            <a:r>
              <a:rPr lang="ru-RU" sz="1800" b="1" dirty="0" smtClean="0"/>
              <a:t> Танцевать пошли, </a:t>
            </a:r>
          </a:p>
          <a:p>
            <a:r>
              <a:rPr lang="ru-RU" sz="1800" b="1" dirty="0" smtClean="0"/>
              <a:t>и вот —</a:t>
            </a:r>
          </a:p>
          <a:p>
            <a:r>
              <a:rPr lang="ru-RU" sz="1800" b="1" dirty="0" smtClean="0"/>
              <a:t> Закружился... </a:t>
            </a:r>
          </a:p>
          <a:p>
            <a:endParaRPr lang="ru-RU" dirty="0"/>
          </a:p>
        </p:txBody>
      </p:sp>
      <p:pic>
        <p:nvPicPr>
          <p:cNvPr id="5" name="Содержимое 4" descr="00b7ba070d8388ee540d65f53f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49963"/>
            <a:ext cx="5111750" cy="3424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Балы... балы... и музыка играет,</a:t>
            </a:r>
          </a:p>
          <a:p>
            <a:r>
              <a:rPr lang="ru-RU" sz="1800" b="1" dirty="0" smtClean="0"/>
              <a:t> На танец даму кавалеры  приглашают.</a:t>
            </a:r>
          </a:p>
          <a:p>
            <a:r>
              <a:rPr lang="ru-RU" sz="1800" b="1" dirty="0" smtClean="0"/>
              <a:t> Французский танец движет силуэт,</a:t>
            </a:r>
          </a:p>
          <a:p>
            <a:r>
              <a:rPr lang="ru-RU" sz="1800" b="1" dirty="0" smtClean="0"/>
              <a:t> А танец называем... </a:t>
            </a:r>
          </a:p>
          <a:p>
            <a:endParaRPr lang="ru-RU" dirty="0"/>
          </a:p>
        </p:txBody>
      </p:sp>
      <p:pic>
        <p:nvPicPr>
          <p:cNvPr id="5" name="Содержимое 4" descr="minuet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8483"/>
            <a:ext cx="5111750" cy="340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Пары танцуют. Шаги «раз-два-три».</a:t>
            </a:r>
          </a:p>
          <a:p>
            <a:r>
              <a:rPr lang="ru-RU" sz="1800" b="1" dirty="0" smtClean="0"/>
              <a:t> Что то за танец? Узнал? Говори! </a:t>
            </a:r>
          </a:p>
          <a:p>
            <a:endParaRPr lang="ru-RU" dirty="0"/>
          </a:p>
        </p:txBody>
      </p:sp>
      <p:pic>
        <p:nvPicPr>
          <p:cNvPr id="5" name="Содержимое 4" descr="34302744_24474173_Kular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5188" y="1676400"/>
            <a:ext cx="363147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В парах мы подскоки Дружно выполняем</a:t>
            </a:r>
          </a:p>
          <a:p>
            <a:r>
              <a:rPr lang="ru-RU" sz="1800" b="1" dirty="0" smtClean="0"/>
              <a:t>Весело под музыку, Устали не зная.</a:t>
            </a:r>
          </a:p>
          <a:p>
            <a:r>
              <a:rPr lang="ru-RU" sz="1800" b="1" dirty="0" smtClean="0"/>
              <a:t> Пляшем мы хоть сколько – </a:t>
            </a:r>
          </a:p>
          <a:p>
            <a:r>
              <a:rPr lang="ru-RU" sz="1800" b="1" dirty="0" smtClean="0"/>
              <a:t>Это танец…</a:t>
            </a:r>
          </a:p>
          <a:p>
            <a:endParaRPr lang="ru-RU" dirty="0"/>
          </a:p>
        </p:txBody>
      </p:sp>
      <p:pic>
        <p:nvPicPr>
          <p:cNvPr id="7" name="Содержимое 6" descr="foto_chesh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2987" y="2057400"/>
            <a:ext cx="509587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Вместе, в ногу, раз, два, три!</a:t>
            </a:r>
          </a:p>
          <a:p>
            <a:r>
              <a:rPr lang="ru-RU" sz="1800" b="1" dirty="0" smtClean="0"/>
              <a:t> Как шагают, посмотри!</a:t>
            </a:r>
          </a:p>
          <a:p>
            <a:r>
              <a:rPr lang="ru-RU" sz="1800" b="1" dirty="0" smtClean="0"/>
              <a:t> Не поют и не танцуют,</a:t>
            </a:r>
          </a:p>
          <a:p>
            <a:r>
              <a:rPr lang="ru-RU" sz="1800" b="1" dirty="0" smtClean="0"/>
              <a:t> Строем дружно... </a:t>
            </a:r>
          </a:p>
          <a:p>
            <a:endParaRPr lang="ru-RU" dirty="0"/>
          </a:p>
        </p:txBody>
      </p:sp>
      <p:pic>
        <p:nvPicPr>
          <p:cNvPr id="5" name="Содержимое 4" descr="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8449" y="1676400"/>
            <a:ext cx="304495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Под музыку танцы,</a:t>
            </a:r>
          </a:p>
          <a:p>
            <a:r>
              <a:rPr lang="ru-RU" sz="1800" b="1" dirty="0" smtClean="0"/>
              <a:t> Под музыку встряска</a:t>
            </a:r>
          </a:p>
          <a:p>
            <a:r>
              <a:rPr lang="ru-RU" sz="1800" b="1" dirty="0" smtClean="0"/>
              <a:t> Зовется понятно всем, просто.</a:t>
            </a:r>
          </a:p>
          <a:p>
            <a:r>
              <a:rPr lang="ru-RU" sz="1800" b="1" dirty="0" smtClean="0"/>
              <a:t> То... </a:t>
            </a:r>
          </a:p>
          <a:p>
            <a:endParaRPr lang="ru-RU" dirty="0"/>
          </a:p>
        </p:txBody>
      </p:sp>
      <p:pic>
        <p:nvPicPr>
          <p:cNvPr id="5" name="Содержимое 4" descr="dance1-80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4189" y="2060848"/>
            <a:ext cx="359872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Танец дома, в коридоре,</a:t>
            </a:r>
          </a:p>
          <a:p>
            <a:r>
              <a:rPr lang="ru-RU" sz="1800" b="1" dirty="0" smtClean="0"/>
              <a:t> Репетировала я.</a:t>
            </a:r>
          </a:p>
          <a:p>
            <a:r>
              <a:rPr lang="ru-RU" sz="1800" b="1" dirty="0" smtClean="0"/>
              <a:t> Все движения из танца</a:t>
            </a:r>
          </a:p>
          <a:p>
            <a:r>
              <a:rPr lang="ru-RU" sz="1800" b="1" dirty="0" smtClean="0"/>
              <a:t> Выучила вся семья.</a:t>
            </a:r>
          </a:p>
          <a:p>
            <a:r>
              <a:rPr lang="ru-RU" sz="1800" b="1" dirty="0" smtClean="0"/>
              <a:t> Знает даже кошка Мурка,</a:t>
            </a:r>
          </a:p>
          <a:p>
            <a:r>
              <a:rPr lang="ru-RU" sz="1800" b="1" dirty="0" smtClean="0"/>
              <a:t> Как танцуется... </a:t>
            </a:r>
          </a:p>
          <a:p>
            <a:endParaRPr lang="ru-RU" dirty="0"/>
          </a:p>
        </p:txBody>
      </p:sp>
      <p:pic>
        <p:nvPicPr>
          <p:cNvPr id="5" name="Содержимое 4" descr="2af8b497a68eb5225425edd9058afcb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75522"/>
            <a:ext cx="5111750" cy="3373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На балах он танцевался</a:t>
            </a:r>
          </a:p>
          <a:p>
            <a:r>
              <a:rPr lang="ru-RU" sz="1800" b="1" dirty="0" smtClean="0"/>
              <a:t> И торжественным считался.</a:t>
            </a:r>
          </a:p>
          <a:p>
            <a:r>
              <a:rPr lang="ru-RU" sz="1800" b="1" dirty="0" smtClean="0"/>
              <a:t> Кто не знал, тот и не лез.</a:t>
            </a:r>
          </a:p>
          <a:p>
            <a:r>
              <a:rPr lang="ru-RU" sz="1800" b="1" dirty="0" smtClean="0"/>
              <a:t> Ну а танец — ... (полонез)</a:t>
            </a:r>
          </a:p>
          <a:p>
            <a:endParaRPr lang="ru-RU" dirty="0"/>
          </a:p>
        </p:txBody>
      </p:sp>
      <p:pic>
        <p:nvPicPr>
          <p:cNvPr id="5" name="Содержимое 4" descr="articl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9548"/>
            <a:ext cx="5111750" cy="340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</TotalTime>
  <Words>70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Виды танцев.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auser</cp:lastModifiedBy>
  <cp:revision>19</cp:revision>
  <dcterms:created xsi:type="dcterms:W3CDTF">2013-03-17T11:26:02Z</dcterms:created>
  <dcterms:modified xsi:type="dcterms:W3CDTF">2020-05-20T09:58:13Z</dcterms:modified>
</cp:coreProperties>
</file>