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7" r:id="rId4"/>
    <p:sldId id="261" r:id="rId5"/>
    <p:sldId id="262" r:id="rId6"/>
    <p:sldId id="273" r:id="rId7"/>
    <p:sldId id="263" r:id="rId8"/>
    <p:sldId id="274" r:id="rId9"/>
    <p:sldId id="279" r:id="rId10"/>
    <p:sldId id="276" r:id="rId11"/>
    <p:sldId id="272" r:id="rId12"/>
    <p:sldId id="275" r:id="rId13"/>
    <p:sldId id="280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Ð¡Ð°Ð¹Ñ ÐÐÐÐÐ£ Ð´ÐµÑÑÐºÐ¸Ð¹ ÑÐ°Ð´ Ñ. ÐÐ°Ð»Ð¾Ð²Ð½ÐµÐ²Ð¾ - ÐÑÐ³Ð°Ð½Ð¸Ð·Ð°ÑÐ¸Ñ Ð¿Ð¸ÑÐ°ÑÐ½Ð¸Ñ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1500175"/>
            <a:ext cx="5143536" cy="207170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Arial Black" pitchFamily="34" charset="0"/>
              </a:rPr>
              <a:t>Консультация для родителей</a:t>
            </a:r>
            <a:br>
              <a:rPr lang="ru-RU" sz="3600" b="1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3071810"/>
            <a:ext cx="4786346" cy="185738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Организация детского экспериментирования в домашних условиях</a:t>
            </a:r>
          </a:p>
          <a:p>
            <a:endParaRPr lang="ru-RU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19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Подготовила: воспитатель средней группы №12 </a:t>
            </a:r>
          </a:p>
          <a:p>
            <a:r>
              <a:rPr lang="ru-RU" sz="19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Соколенко</a:t>
            </a:r>
            <a:r>
              <a:rPr lang="ru-RU" sz="19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Р.А.</a:t>
            </a:r>
            <a:endParaRPr lang="ru-RU" sz="19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Надуем шарики?</a:t>
            </a:r>
            <a:b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3794" name="Picture 2" descr="https://www.nkj.ru/upload/iblock/7ec/7ec3e44d138220b8acbe77f6868de9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4076700" cy="42862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43372" y="1859340"/>
            <a:ext cx="44291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Возьмем:</a:t>
            </a: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- соду</a:t>
            </a: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- бутылку пластиковую</a:t>
            </a: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- уксус</a:t>
            </a:r>
          </a:p>
          <a:p>
            <a:pPr fontAlgn="base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воздушный шарик</a:t>
            </a:r>
          </a:p>
          <a:p>
            <a:pPr fontAlgn="base">
              <a:buFontTx/>
              <a:buChar char="-"/>
            </a:pPr>
            <a:endParaRPr lang="ru-RU" sz="20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В бутылку засыпать соду и на 1/3 залить уксусом. Взболтать слегка и быстро натянуть шарик на горлышко. Когда он надуется, перевязать и снять с бутылки.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ÐÑÐºÐ»ÐµÑ Ð±ÐµÐ½ÐµÑÐ¸ÑÐ° &quot;Ð Ð°Ð´ÑÐ³Ð° Ð¶Ð¸Ð·Ð½Ð¸&quot; ÐºÐ°ÑÐµÐ´ÑÑ Ð½Ð°ÑÐ°Ð»ÑÐ½ÑÑ Ð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535785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500430" y="642918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3714752"/>
            <a:ext cx="77153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 Малышам физика как наука еще неизвестна. Но после того, как они сделают Радугу, точно полюбят эту науку!</a:t>
            </a:r>
          </a:p>
          <a:p>
            <a:pPr fontAlgn="base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Возьмите:</a:t>
            </a:r>
          </a:p>
          <a:p>
            <a:pPr fontAlgn="base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- глубокую прозрачную емкость с водой</a:t>
            </a:r>
          </a:p>
          <a:p>
            <a:pPr fontAlgn="base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- зеркало</a:t>
            </a:r>
          </a:p>
          <a:p>
            <a:pPr fontAlgn="base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- фонарь</a:t>
            </a:r>
          </a:p>
          <a:p>
            <a:pPr fontAlgn="base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- бумагу</a:t>
            </a:r>
          </a:p>
          <a:p>
            <a:pPr fontAlgn="base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На дно емкости помещаем зеркало. Под небольшим углом светим на зеркало фонариком. Осталось на бумагу поймать Радугу.</a:t>
            </a:r>
            <a:endParaRPr lang="ru-RU" b="1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643306" y="274638"/>
            <a:ext cx="5043494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    Делаем радугу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8" descr="Ð¾Ð¿ÑÑ Ð¸Ð· Ð¿ÐµÐ½Ñ Ð´Ð»Ñ Ð±ÑÐ¸ÑÑÑ"/>
          <p:cNvPicPr>
            <a:picLocks noChangeAspect="1" noChangeArrowheads="1"/>
          </p:cNvPicPr>
          <p:nvPr/>
        </p:nvPicPr>
        <p:blipFill>
          <a:blip r:embed="rId2" cstate="print"/>
          <a:srcRect r="49891" b="2226"/>
          <a:stretch>
            <a:fillRect/>
          </a:stretch>
        </p:blipFill>
        <p:spPr bwMode="auto">
          <a:xfrm>
            <a:off x="5786446" y="1571612"/>
            <a:ext cx="2928958" cy="35719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7290" y="274638"/>
            <a:ext cx="6215106" cy="86834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Дождь из тучки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0034" y="1142984"/>
            <a:ext cx="4786346" cy="5500726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Возьмите:</a:t>
            </a:r>
          </a:p>
          <a:p>
            <a:pPr fontAlgn="base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- банку с водой;</a:t>
            </a:r>
          </a:p>
          <a:p>
            <a:pPr fontAlgn="base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- пену для бритья;</a:t>
            </a:r>
          </a:p>
          <a:p>
            <a:pPr fontAlgn="base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пищевой краситель (любого цвета, можно несколько цветов)</a:t>
            </a:r>
          </a:p>
          <a:p>
            <a:pPr fontAlgn="base">
              <a:buFontTx/>
              <a:buChar char="-"/>
            </a:pPr>
            <a:endParaRPr lang="ru-RU" sz="20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fontAlgn="base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   Делаем тучку из пены. Большую и красивую тучу! Осталось только распределить краситель по тучке, и… кап-кап! Пошел дождь!</a:t>
            </a:r>
          </a:p>
          <a:p>
            <a:pPr fontAlgn="base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Зажигаем радугу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4572032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Возьмите: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- пластиковую тарелку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- драже </a:t>
            </a:r>
            <a:r>
              <a:rPr lang="ru-RU" sz="2000" dirty="0" err="1" smtClean="0">
                <a:solidFill>
                  <a:srgbClr val="002060"/>
                </a:solidFill>
                <a:latin typeface="Arial Black" pitchFamily="34" charset="0"/>
              </a:rPr>
              <a:t>Skittles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- воду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Выложите на пластиковую тарелку по кругу драже </a:t>
            </a:r>
            <a:r>
              <a:rPr lang="ru-RU" sz="2000" dirty="0" err="1" smtClean="0">
                <a:solidFill>
                  <a:srgbClr val="002060"/>
                </a:solidFill>
                <a:latin typeface="Arial Black" pitchFamily="34" charset="0"/>
              </a:rPr>
              <a:t>Skittles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. Внутрь тарелки налейте воды. Осталось немного подождать и получаем радугу!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4818" name="Picture 2" descr="ÑÐ°Ð´ÑÐ³Ð° ÑÐºÐ¸ÑÐ»Ñ"/>
          <p:cNvPicPr>
            <a:picLocks noChangeAspect="1" noChangeArrowheads="1"/>
          </p:cNvPicPr>
          <p:nvPr/>
        </p:nvPicPr>
        <p:blipFill>
          <a:blip r:embed="rId2" cstate="print"/>
          <a:srcRect t="1875" r="50312"/>
          <a:stretch>
            <a:fillRect/>
          </a:stretch>
        </p:blipFill>
        <p:spPr bwMode="auto">
          <a:xfrm>
            <a:off x="5286380" y="2000240"/>
            <a:ext cx="3286148" cy="3244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900igr.net/up/datas/187815/018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143116"/>
            <a:ext cx="6000792" cy="450059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500042"/>
            <a:ext cx="89297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Опытов так много, что у вас точно найдется занятие с детьми, только выбирайте! </a:t>
            </a:r>
            <a:b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ÑÐµÐ·ÐµÐ½ÑÐ°ÑÐ¸Ñ Ð½Ð° ÑÐµÐ¼Ñ &quot;ÐÐ¾Ð²ÑÐµ Ð¿ÐµÑÑÐ¿ÐµÐºÑÐ¸Ð²Ð½ÑÐµ ÑÐ¾ÑÐ¼Ñ Ð¿Ð¾ ÑÐ¾ÑÐ¼Ð¸ÑÐ¾Ð²Ð°Ð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57290" y="500042"/>
            <a:ext cx="7143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«Умейте открыть перед ребёнком в окружающем мире что-то одно, но открыть так, чтобы кусочек жизни заиграл перед детьми всеми красками радуги. Оставляйте всегда что-то недосказанное, чтобы ребёнку захотелось ещё и ещё раз возвратиться к тому, что он узнал»                         </a:t>
            </a:r>
          </a:p>
          <a:p>
            <a:pPr algn="r"/>
            <a:r>
              <a:rPr lang="ru-RU" sz="2800" b="1" dirty="0" smtClean="0">
                <a:solidFill>
                  <a:srgbClr val="7030A0"/>
                </a:solidFill>
              </a:rPr>
              <a:t>  В.А. Сухомлинский 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Picture 2" descr="http://mdou157.ru/wp-content/uploads/2018/02/13249897-Illustration-of-a-boy-and-girl-studying-a-plant-Stock-Vector-science-children-ki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571876"/>
            <a:ext cx="4357718" cy="2744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85728"/>
            <a:ext cx="87154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</a:rPr>
              <a:t>Согласитесь, как же порой интересно удивлять наших деток! У них такая потешная реакция на научные опыты! Это говорит о том, что они готовы учиться, готовы усваивать новый материал. Весь мир открывается в этот миг перед ними и для них! И вы, родители, выступаете в роли настоящих волшебников с шляпой, из которой «вытаскиваете» что-то потрясающе интересное, новое и очень важное!</a:t>
            </a:r>
            <a:endParaRPr lang="ru-RU" sz="20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5" name="Picture 2" descr="http://tropa.tomsk.ru/upload/iblock/78e/depositphotos_10118126_stock_photo_kid_observing_a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905097"/>
            <a:ext cx="5929353" cy="3952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thumbs.dreamstime.com/b/washing-2983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044142"/>
            <a:ext cx="3974342" cy="281385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42910" y="1857364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7030A0"/>
              </a:solidFill>
            </a:endParaRP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Не указывайте на ошибки и недостатки                деятельности ребёнка. Осознание своей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не успешности приводит к потере всякого интереса к этому виду  деятельности.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8592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Arial Black" pitchFamily="34" charset="0"/>
              </a:rPr>
              <a:t>советы родителям по развитию экспериментально-исследовательской активности детей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71480"/>
            <a:ext cx="8643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Blip>
                <a:blip r:embed="rId2"/>
              </a:buBlip>
            </a:pP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Поощряйте любопытство. Оно порождает потребность в исследовании.</a:t>
            </a:r>
          </a:p>
          <a:p>
            <a:pPr lvl="1" algn="ctr">
              <a:buBlip>
                <a:blip r:embed="rId2"/>
              </a:buBlip>
            </a:pPr>
            <a:endParaRPr lang="ru-RU" sz="2400" b="1" i="1" dirty="0" smtClean="0">
              <a:solidFill>
                <a:srgbClr val="7030A0"/>
              </a:solidFill>
              <a:latin typeface="Arial Black" pitchFamily="34" charset="0"/>
              <a:cs typeface="Arial" pitchFamily="34" charset="0"/>
            </a:endParaRPr>
          </a:p>
          <a:p>
            <a:pPr algn="just"/>
            <a:endParaRPr lang="ru-RU" sz="2400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2" descr="http://djujmovochka-ru.1gb.ru/media/k2/items/cache/fd8b0f77d767f1f6640afba6916ff67c_XL.jpg"/>
          <p:cNvPicPr>
            <a:picLocks noChangeAspect="1" noChangeArrowheads="1"/>
          </p:cNvPicPr>
          <p:nvPr/>
        </p:nvPicPr>
        <p:blipFill>
          <a:blip r:embed="rId3" cstate="print"/>
          <a:srcRect r="4893"/>
          <a:stretch>
            <a:fillRect/>
          </a:stretch>
        </p:blipFill>
        <p:spPr bwMode="auto">
          <a:xfrm>
            <a:off x="2143108" y="3409806"/>
            <a:ext cx="4714908" cy="344819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1643050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Предоставляйте ребёнку возможность действовать с разными предметами и материалами, поощряйте экспериментирование с ними. Помогайте ему в этом своим участием.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.freelance.ru/img/portfolio/pics/00/22/3E/2244166.jpg?mt=d46e0d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714488"/>
            <a:ext cx="4929222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214290"/>
            <a:ext cx="7972452" cy="1928826"/>
          </a:xfrm>
        </p:spPr>
        <p:txBody>
          <a:bodyPr>
            <a:noAutofit/>
          </a:bodyPr>
          <a:lstStyle/>
          <a:p>
            <a:pPr algn="l">
              <a:buBlip>
                <a:blip r:embed="rId3"/>
              </a:buBlip>
            </a:pP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Не отмахивайтесь от совместных действий с ребёнком, игр, бесед – ребёнок не может развиваться в обстановке безучастности к нему взрослых.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714355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С раннего детства побуждайте малыша доводить начатое дело до конца, эмоционально оценивайте его волевые усилия и активность. Ваша положительная оценка для него важнее всего.</a:t>
            </a:r>
          </a:p>
          <a:p>
            <a:pPr>
              <a:buBlip>
                <a:blip r:embed="rId3"/>
              </a:buBlip>
            </a:pP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4" name="Picture 2" descr="https://zajchonok4-ppds1.edumsko.ru/uploads/8700/8650/section/516186/deti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571744"/>
            <a:ext cx="6000792" cy="397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2.bp.blogspot.com/-R2HTl0i7cw8/XGBWDDeWyiI/AAAAAAAACXc/J-g3dt9lJwMRlslYgpjvuhw0vYWNJhdfACEwYBhgL/s1600/depositphotos_4010069-stock-photo-studying-lea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994063"/>
            <a:ext cx="6072230" cy="386393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571480"/>
            <a:ext cx="7786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Запреты без объяснений сковывают активность и самостоятельность ребёнка.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Если у Вас возникает необходимость что-то запретить, то обязательно объясните, почему вы это запрещаете и помогите определить, что можно или как можно.</a:t>
            </a:r>
            <a:endParaRPr lang="ru-RU" sz="24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6874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2200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Нет более пытливого исследователя, чем ребёнок. Маленький человек охвачен жаждой познания и освоения огромного нового мира. </a:t>
            </a:r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</a:rPr>
              <a:t> Потребность ребёнка в новых впечатлениях лежит в основе возникновения и развития неистощимой поисковой деятельности, направленной на познание окружающего мира.</a:t>
            </a:r>
            <a:r>
              <a:rPr lang="ru-RU" sz="2200" b="1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2200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Arial Black" pitchFamily="34" charset="0"/>
              </a:rPr>
              <a:t>      </a:t>
            </a:r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</a:rPr>
              <a:t>Предлагаю несколько вариантов экспериментов, которые вы с большим удовольствием освоите вместе с ребенком.  </a:t>
            </a:r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Они подходят для детей разного возраста. Их можно проводить безо всякой подготовки, при помощи сподручных средств, которые наверняка у каждого из вас дома есть. </a:t>
            </a:r>
            <a:br>
              <a:rPr lang="ru-RU" sz="2000" b="1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</a:br>
            <a:endParaRPr lang="ru-RU" sz="2000" b="1" dirty="0">
              <a:solidFill>
                <a:srgbClr val="7030A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Picture 4" descr="https://thumbs.dreamstime.com/b/boy-cartoon-holding-magnifier-illustration-53892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929066"/>
            <a:ext cx="1857388" cy="2740408"/>
          </a:xfrm>
          <a:prstGeom prst="rect">
            <a:avLst/>
          </a:prstGeom>
          <a:noFill/>
        </p:spPr>
      </p:pic>
      <p:pic>
        <p:nvPicPr>
          <p:cNvPr id="13" name="Picture 2" descr="https://i.pinimg.com/736x/79/c8/a6/79c8a67e7df62862b242dd7a2c0069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929066"/>
            <a:ext cx="2786082" cy="2755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377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Консультация для родителей </vt:lpstr>
      <vt:lpstr>Слайд 2</vt:lpstr>
      <vt:lpstr>Слайд 3</vt:lpstr>
      <vt:lpstr>советы родителям по развитию экспериментально-исследовательской активности детей. </vt:lpstr>
      <vt:lpstr>Слайд 5</vt:lpstr>
      <vt:lpstr>Не отмахивайтесь от совместных действий с ребёнком, игр, бесед – ребёнок не может развиваться в обстановке безучастности к нему взрослых. </vt:lpstr>
      <vt:lpstr>Слайд 7</vt:lpstr>
      <vt:lpstr>Слайд 8</vt:lpstr>
      <vt:lpstr> Нет более пытливого исследователя, чем ребёнок. Маленький человек охвачен жаждой познания и освоения огромного нового мира.  Потребность ребёнка в новых впечатлениях лежит в основе возникновения и развития неистощимой поисковой деятельности, направленной на познание окружающего мира.       Предлагаю несколько вариантов экспериментов, которые вы с большим удовольствием освоите вместе с ребенком.  Они подходят для детей разного возраста. Их можно проводить безо всякой подготовки, при помощи сподручных средств, которые наверняка у каждого из вас дома есть.  </vt:lpstr>
      <vt:lpstr>Надуем шарики? </vt:lpstr>
      <vt:lpstr>    Делаем радугу</vt:lpstr>
      <vt:lpstr>Дождь из тучки </vt:lpstr>
      <vt:lpstr>  Зажигаем радугу 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детского экспериментирования в домашних условиях</dc:title>
  <dc:creator>Admin</dc:creator>
  <cp:lastModifiedBy>Admin</cp:lastModifiedBy>
  <cp:revision>29</cp:revision>
  <dcterms:created xsi:type="dcterms:W3CDTF">2019-10-28T12:42:49Z</dcterms:created>
  <dcterms:modified xsi:type="dcterms:W3CDTF">2019-10-28T17:42:51Z</dcterms:modified>
</cp:coreProperties>
</file>