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3" autoAdjust="0"/>
    <p:restoredTop sz="94660"/>
  </p:normalViewPr>
  <p:slideViewPr>
    <p:cSldViewPr>
      <p:cViewPr varScale="1">
        <p:scale>
          <a:sx n="67" d="100"/>
          <a:sy n="67" d="100"/>
        </p:scale>
        <p:origin x="137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EF38-D0F9-43E0-9C03-872CC75BF54A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05ED-B54C-4CA7-82F7-620FF5BFCCC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EF38-D0F9-43E0-9C03-872CC75BF54A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05ED-B54C-4CA7-82F7-620FF5BFCC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EF38-D0F9-43E0-9C03-872CC75BF54A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05ED-B54C-4CA7-82F7-620FF5BFCC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EF38-D0F9-43E0-9C03-872CC75BF54A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05ED-B54C-4CA7-82F7-620FF5BFCC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EF38-D0F9-43E0-9C03-872CC75BF54A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05ED-B54C-4CA7-82F7-620FF5BFCCC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EF38-D0F9-43E0-9C03-872CC75BF54A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05ED-B54C-4CA7-82F7-620FF5BFCC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EF38-D0F9-43E0-9C03-872CC75BF54A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05ED-B54C-4CA7-82F7-620FF5BFCC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EF38-D0F9-43E0-9C03-872CC75BF54A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05ED-B54C-4CA7-82F7-620FF5BFCC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EF38-D0F9-43E0-9C03-872CC75BF54A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05ED-B54C-4CA7-82F7-620FF5BFCCC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EF38-D0F9-43E0-9C03-872CC75BF54A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05ED-B54C-4CA7-82F7-620FF5BFCC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EF38-D0F9-43E0-9C03-872CC75BF54A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05ED-B54C-4CA7-82F7-620FF5BFCCC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B97EF38-D0F9-43E0-9C03-872CC75BF54A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EA105ED-B54C-4CA7-82F7-620FF5BFCCC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268760"/>
            <a:ext cx="8028384" cy="2336280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chemeClr val="tx2">
                    <a:lumMod val="50000"/>
                  </a:schemeClr>
                </a:solidFill>
              </a:rPr>
              <a:t>Интеллектуальные развивающие игры. Кубики Никитина – играем вместе с детьми.</a:t>
            </a:r>
            <a:endParaRPr lang="ru-RU" sz="4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365104"/>
            <a:ext cx="7406640" cy="1752600"/>
          </a:xfrm>
        </p:spPr>
        <p:txBody>
          <a:bodyPr/>
          <a:lstStyle/>
          <a:p>
            <a:r>
              <a:rPr lang="ru-RU" dirty="0" smtClean="0"/>
              <a:t>Консультация для родителей.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3777500"/>
            <a:ext cx="3275855" cy="2838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54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332656"/>
            <a:ext cx="7498080" cy="5915744"/>
          </a:xfrm>
        </p:spPr>
        <p:txBody>
          <a:bodyPr>
            <a:normAutofit/>
          </a:bodyPr>
          <a:lstStyle/>
          <a:p>
            <a:r>
              <a:rPr lang="ru-RU" sz="2800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Игрушки, игры - одно из самых сильных воспитательных средств в руках общества. Игру принято называть основным видом деятельности ребёнка. Именно в игре проявляются и развиваются разные стороны его личности, удовлетворяются многие интеллектуальные и эмоциональные потребности, складывается характер. Вы думаете, что вы просто покупаете игрушку? Нет, вы проектируете при этом человеческую личность!</a:t>
            </a:r>
            <a:endParaRPr lang="ru-RU" sz="2800" dirty="0">
              <a:solidFill>
                <a:srgbClr val="1111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ru-RU" sz="2800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 П. Никитин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803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530040" cy="1143000"/>
          </a:xfrm>
        </p:spPr>
        <p:txBody>
          <a:bodyPr/>
          <a:lstStyle/>
          <a:p>
            <a:pPr algn="ctr"/>
            <a:r>
              <a:rPr lang="ru-RU" dirty="0" smtClean="0"/>
              <a:t>Что? Зачем? Когда?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 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b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Сложи узор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состоит из набора в 16 кубиков, грани которых раскрашены в разные цвета, и направлена на формирование элементарных математических навыков.</a:t>
            </a:r>
          </a:p>
          <a:p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 П. </a:t>
            </a:r>
            <a:r>
              <a:rPr lang="ru-RU" b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Никитин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рекомендует начинать </a:t>
            </a:r>
            <a:r>
              <a:rPr lang="ru-RU" b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играть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 неё с полутора лет.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813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340768"/>
            <a:ext cx="7890080" cy="4907632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начала просто рассмотрите кубики вместе с ребёнком. Обратите внимание малыша на то, в какие цвета они раскрашены. Вот и первые игры с кубиками для совсем маленьких: учим и закрепляем цвета; считаем кубики - учим понятие количества, формируем начальные навыки счёта.</a:t>
            </a:r>
          </a:p>
          <a:p>
            <a:r>
              <a:rPr lang="ru-RU" sz="24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Затем можно показать, как из кубиков строить дорожки. Подождите, пока ребенок захочет присоединиться к вам, и продолжайте играть вместе с ним.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33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412776"/>
            <a:ext cx="7962088" cy="4835624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Сначала строим одноцветные дорожки: "Посмотри, у меня получилась желтая дорожка, по ней весело прыгает белочка </a:t>
            </a:r>
            <a:r>
              <a:rPr lang="ru-RU" sz="2400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(используйте любимые игрушки малыша)</a:t>
            </a:r>
            <a:r>
              <a:rPr lang="ru-RU" sz="24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 теперь, может, ты попробуешь построить зеленую дорожку для зайчика?" </a:t>
            </a:r>
            <a:r>
              <a:rPr lang="ru-RU" sz="2400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 этом повторяем и закрепляем цвета.)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398" y="3645023"/>
            <a:ext cx="5625422" cy="2812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80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Что дальше?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4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Когда ребёнок сможет уверенно справляться с этой задачей, предложите ему составлять разноцветные дорожки. Тут открывается большой простор для изучения понятий закономерности и последовательности: "Посмотри, какую дорожку я построила. Что ты замечаешь? - Да, один кубик желтый, другой синий, жёлтый, синий, жёлтый, какой будет следующий кубик? Продолжи дорожку. А теперь придумай сам разноцветную дорожку для своего зайчика".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37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Какая польза?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Играя, малыш научится понимать схемы, распознавать реальные предметы в абстрактных рисунках, создавать новые комбинации из имеющихся элементов</a:t>
            </a:r>
            <a:r>
              <a:rPr lang="ru-RU" sz="28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2296" indent="0">
              <a:buNone/>
            </a:pPr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7821" y="3323084"/>
            <a:ext cx="4766179" cy="353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19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Какая польза?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 с такими пособиями помогает совершенствовать у детей логическое мышление, наблюдательность, внимание. Игры Никитиных полезны для развития мелкой моторики, воображения, чувства симметрии, пространственной ориентации.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91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3067</TotalTime>
  <Words>209</Words>
  <Application>Microsoft Office PowerPoint</Application>
  <PresentationFormat>Экран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Corbel</vt:lpstr>
      <vt:lpstr>Gill Sans MT</vt:lpstr>
      <vt:lpstr>Times New Roman</vt:lpstr>
      <vt:lpstr>Verdana</vt:lpstr>
      <vt:lpstr>Wingdings 2</vt:lpstr>
      <vt:lpstr>Солнцестояние</vt:lpstr>
      <vt:lpstr>Интеллектуальные развивающие игры. Кубики Никитина – играем вместе с детьми.</vt:lpstr>
      <vt:lpstr>Презентация PowerPoint</vt:lpstr>
      <vt:lpstr>Что? Зачем? Когда?</vt:lpstr>
      <vt:lpstr>Как?</vt:lpstr>
      <vt:lpstr>Как?</vt:lpstr>
      <vt:lpstr>Что дальше?</vt:lpstr>
      <vt:lpstr>Какая польза?</vt:lpstr>
      <vt:lpstr>Какая польза?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Интеллектуальные развивающие игры. Кубики Никитина – играем вместе с детьми.</dc:title>
  <dc:creator>user</dc:creator>
  <cp:lastModifiedBy>Kristy LVa</cp:lastModifiedBy>
  <cp:revision>6</cp:revision>
  <dcterms:created xsi:type="dcterms:W3CDTF">2019-10-28T10:06:47Z</dcterms:created>
  <dcterms:modified xsi:type="dcterms:W3CDTF">2020-04-06T07:46:38Z</dcterms:modified>
</cp:coreProperties>
</file>