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7" d="100"/>
          <a:sy n="67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97EF38-D0F9-43E0-9C03-872CC75BF54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A105ED-B54C-4CA7-82F7-620FF5BFCCC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8028384" cy="233628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Интеллектуальные развивающие игры. Кубики Никитина – играем вместе с детьми.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406640" cy="1752600"/>
          </a:xfrm>
        </p:spPr>
        <p:txBody>
          <a:bodyPr/>
          <a:lstStyle/>
          <a:p>
            <a:r>
              <a:rPr lang="ru-RU" dirty="0" smtClean="0"/>
              <a:t>Консультация для родителей.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77500"/>
            <a:ext cx="3275855" cy="283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Игрушки, игры - одно из самых сильных воспитательных средств в руках общества. Игру принято называть основным видом деятельности ребёнка. Именно в игре проявляются и развиваются разные стороны его личности, удовлетворяются многие интеллектуальные и эмоциональные потребности, складывается характер. Вы думаете, что вы просто покупаете игрушку? Нет, вы проектируете при этом человеческую личность!</a:t>
            </a:r>
            <a:endParaRPr lang="ru-RU" sz="28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П. Никитин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0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143000"/>
          </a:xfrm>
        </p:spPr>
        <p:txBody>
          <a:bodyPr/>
          <a:lstStyle/>
          <a:p>
            <a:pPr algn="ctr"/>
            <a:r>
              <a:rPr lang="ru-RU" dirty="0" smtClean="0"/>
              <a:t>Что? Зачем? Когда?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 узор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состоит из набора в 16 кубиков, грани которых раскрашены в разные цвета, и направлена на формирование элементарных математических навыков.</a:t>
            </a:r>
          </a:p>
          <a:p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П.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Никитин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рекомендует начинать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играть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неё с полутора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13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490763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начала просто рассмотрите кубики вместе с ребёнком. Обратите внимание малыша на то, в какие цвета они раскрашены. Вот и первые игры с кубиками для совсем маленьких: учим и закрепляем цвета; считаем кубики - учим понятие количества, формируем начальные навыки счёта.</a:t>
            </a:r>
          </a:p>
          <a:p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можно показать, как из кубиков строить дорожки. Подождите, пока ребенок захочет присоединиться к вам, и продолжайте играть вместе с ним.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7962088" cy="483562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строим одноцветные дорожки: "Посмотри, у меня получилась желтая дорожка, по ней весело прыгает белочка </a:t>
            </a:r>
            <a:r>
              <a:rPr lang="ru-RU" sz="24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(используйте любимые игрушки малыша)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 теперь, может, ты попробуешь построить зеленую дорожку для зайчика?" </a:t>
            </a:r>
            <a:r>
              <a:rPr lang="ru-RU" sz="24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этом повторяем и закрепляем цвета.)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398" y="3645023"/>
            <a:ext cx="5625422" cy="281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80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ребёнок сможет уверенно справляться с этой задачей, предложите ему составлять разноцветные дорожки. Тут открывается большой простор для изучения понятий закономерности и последовательности: "Посмотри, какую дорожку я построила. Что ты замечаешь? - Да, один кубик желтый, другой синий, жёлтый, синий, жёлтый, какой будет следующий кубик? Продолжи дорожку. А теперь придумай сам разноцветную дорожку для своего зайчика".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Какая польза?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Играя, малыш научится понимать схемы, распознавать реальные предметы в абстрактных рисунках, создавать новые комбинации из имеющихся элементов</a:t>
            </a:r>
            <a:r>
              <a:rPr lang="ru-RU" sz="28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821" y="3323084"/>
            <a:ext cx="4766179" cy="353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Какая польза?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с такими пособиями помогает совершенствовать у детей логическое мышление, наблюдательность, внимание. Игры Никитиных полезны для развития мелкой моторики, воображения, чувства симметрии, пространственной ориентации.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3067</TotalTime>
  <Words>209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Интеллектуальные развивающие игры. Кубики Никитина – играем вместе с детьми.</vt:lpstr>
      <vt:lpstr>Презентация PowerPoint</vt:lpstr>
      <vt:lpstr>Что? Зачем? Когда?</vt:lpstr>
      <vt:lpstr>Как?</vt:lpstr>
      <vt:lpstr>Как?</vt:lpstr>
      <vt:lpstr>Что дальше?</vt:lpstr>
      <vt:lpstr>Какая польза?</vt:lpstr>
      <vt:lpstr>Какая польза?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Интеллектуальные развивающие игры. Кубики Никитина – играем вместе с детьми.</dc:title>
  <dc:creator>user</dc:creator>
  <cp:lastModifiedBy>Kristy LVa</cp:lastModifiedBy>
  <cp:revision>6</cp:revision>
  <dcterms:created xsi:type="dcterms:W3CDTF">2019-10-28T10:06:47Z</dcterms:created>
  <dcterms:modified xsi:type="dcterms:W3CDTF">2020-04-06T07:46:38Z</dcterms:modified>
</cp:coreProperties>
</file>